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43.png"/><Relationship Id="rId3" Type="http://schemas.openxmlformats.org/officeDocument/2006/relationships/image" Target="../media/image129.png"/><Relationship Id="rId21" Type="http://schemas.openxmlformats.org/officeDocument/2006/relationships/hyperlink" Target="https://youtu.be/eT9Fdu3ddNI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134.png"/><Relationship Id="rId17" Type="http://schemas.openxmlformats.org/officeDocument/2006/relationships/image" Target="../media/image42.png"/><Relationship Id="rId2" Type="http://schemas.openxmlformats.org/officeDocument/2006/relationships/image" Target="../media/image128.png"/><Relationship Id="rId16" Type="http://schemas.openxmlformats.org/officeDocument/2006/relationships/image" Target="../media/image136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3.png"/><Relationship Id="rId5" Type="http://schemas.openxmlformats.org/officeDocument/2006/relationships/image" Target="../media/image130.png"/><Relationship Id="rId15" Type="http://schemas.openxmlformats.org/officeDocument/2006/relationships/image" Target="../media/image40.png"/><Relationship Id="rId10" Type="http://schemas.openxmlformats.org/officeDocument/2006/relationships/image" Target="../media/image132.png"/><Relationship Id="rId19" Type="http://schemas.openxmlformats.org/officeDocument/2006/relationships/image" Target="../media/image13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47.png"/><Relationship Id="rId18" Type="http://schemas.openxmlformats.org/officeDocument/2006/relationships/image" Target="../media/image151.png"/><Relationship Id="rId3" Type="http://schemas.openxmlformats.org/officeDocument/2006/relationships/image" Target="../media/image144.png"/><Relationship Id="rId21" Type="http://schemas.openxmlformats.org/officeDocument/2006/relationships/hyperlink" Target="https://youtu.be/VSnh-Jn93oE" TargetMode="External"/><Relationship Id="rId7" Type="http://schemas.openxmlformats.org/officeDocument/2006/relationships/image" Target="../media/image145.png"/><Relationship Id="rId12" Type="http://schemas.openxmlformats.org/officeDocument/2006/relationships/image" Target="../media/image132.png"/><Relationship Id="rId17" Type="http://schemas.openxmlformats.org/officeDocument/2006/relationships/image" Target="../media/image150.png"/><Relationship Id="rId2" Type="http://schemas.openxmlformats.org/officeDocument/2006/relationships/image" Target="../media/image143.png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28.png"/><Relationship Id="rId15" Type="http://schemas.openxmlformats.org/officeDocument/2006/relationships/image" Target="../media/image149.png"/><Relationship Id="rId10" Type="http://schemas.openxmlformats.org/officeDocument/2006/relationships/image" Target="../media/image146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31.png"/><Relationship Id="rId1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58.png"/><Relationship Id="rId7" Type="http://schemas.openxmlformats.org/officeDocument/2006/relationships/image" Target="../media/image13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hyperlink" Target="https://youtu.be/yiqiwSpOaDA" TargetMode="External"/><Relationship Id="rId4" Type="http://schemas.openxmlformats.org/officeDocument/2006/relationships/image" Target="../media/image159.png"/><Relationship Id="rId9" Type="http://schemas.openxmlformats.org/officeDocument/2006/relationships/hyperlink" Target="https://youtube.com/shorts/27nQXO0RWW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hyperlink" Target="https://github.com/hjs0913/SolarSystemUniverseDesign" TargetMode="External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hyperlink" Target="https://github.com/hjs0913/SSU" TargetMode="External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hyperlink" Target="https://www.youtube.com/watch?v=p7UMAAfEVRw&amp;list=PLplIhs0tvklkFJdDUSKccheD4yU3e6xhG&amp;index=1" TargetMode="External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image" Target="../media/image47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04.png"/><Relationship Id="rId12" Type="http://schemas.openxmlformats.org/officeDocument/2006/relationships/image" Target="../media/image1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247" y="2814803"/>
            <a:ext cx="1061444" cy="4634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5978" y="9132617"/>
            <a:ext cx="6081690" cy="6501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8392" y="5597954"/>
            <a:ext cx="2473889" cy="6719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127" y="2496535"/>
            <a:ext cx="13626426" cy="36502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5621481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1743330"/>
            <a:ext cx="11457469" cy="91291"/>
            <a:chOff x="1069514" y="1743330"/>
            <a:chExt cx="11457469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743330"/>
              <a:ext cx="11457469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5611" y="764678"/>
            <a:ext cx="6404117" cy="8334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82" y="2493501"/>
            <a:ext cx="14720594" cy="4082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514" y="2645623"/>
            <a:ext cx="13679691" cy="91291"/>
            <a:chOff x="1069514" y="2645623"/>
            <a:chExt cx="13679691" cy="91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69514" y="2645623"/>
              <a:ext cx="13679691" cy="912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42478" y="1808155"/>
            <a:ext cx="3147585" cy="717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4017" y="3171767"/>
            <a:ext cx="1383386" cy="6044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5448" y="3637982"/>
            <a:ext cx="526635" cy="453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9730" y="3580974"/>
            <a:ext cx="1221923" cy="91291"/>
            <a:chOff x="9099730" y="3580974"/>
            <a:chExt cx="1221923" cy="91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0" y="3580974"/>
              <a:ext cx="1221923" cy="912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9096" y="3171767"/>
            <a:ext cx="1379062" cy="541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0572" y="3637982"/>
            <a:ext cx="2076597" cy="453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54802" y="3580976"/>
            <a:ext cx="1219066" cy="91291"/>
            <a:chOff x="12654802" y="3580976"/>
            <a:chExt cx="1219066" cy="91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654802" y="3580976"/>
              <a:ext cx="1219066" cy="912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4017" y="4220555"/>
            <a:ext cx="1383386" cy="608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65448" y="4745658"/>
            <a:ext cx="458254" cy="397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9730" y="4629764"/>
            <a:ext cx="1221923" cy="91291"/>
            <a:chOff x="9099730" y="4629764"/>
            <a:chExt cx="1221923" cy="912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0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09065" y="4220555"/>
            <a:ext cx="1379081" cy="5417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20477" y="4745658"/>
            <a:ext cx="2011873" cy="1295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4810" y="4629764"/>
            <a:ext cx="1221923" cy="91291"/>
            <a:chOff x="12654810" y="4629764"/>
            <a:chExt cx="1221923" cy="912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654810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09106" y="6482697"/>
            <a:ext cx="1019634" cy="541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54819" y="6891905"/>
            <a:ext cx="1221923" cy="91291"/>
            <a:chOff x="12654819" y="6891905"/>
            <a:chExt cx="1221923" cy="91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654819" y="6891905"/>
              <a:ext cx="1221923" cy="912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54021" y="6482697"/>
            <a:ext cx="1359777" cy="5322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5448" y="7007801"/>
            <a:ext cx="3179920" cy="13388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99735" y="6891909"/>
            <a:ext cx="1221923" cy="91291"/>
            <a:chOff x="9099735" y="6891909"/>
            <a:chExt cx="1221923" cy="912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5" y="6891909"/>
              <a:ext cx="1221923" cy="9129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55611" y="8565532"/>
            <a:ext cx="3054986" cy="6043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01323" y="8974746"/>
            <a:ext cx="2903863" cy="91291"/>
            <a:chOff x="9101323" y="8974746"/>
            <a:chExt cx="2903863" cy="91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101323" y="8974746"/>
              <a:ext cx="2903863" cy="912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7383" y="76419"/>
            <a:ext cx="14638146" cy="32218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9514" y="3988259"/>
            <a:ext cx="7655940" cy="5180748"/>
            <a:chOff x="1069514" y="3988259"/>
            <a:chExt cx="7655940" cy="51807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9514" y="3988259"/>
              <a:ext cx="7655940" cy="51807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CDBE89-7CE3-D98C-F26F-D292CC599091}"/>
              </a:ext>
            </a:extLst>
          </p:cNvPr>
          <p:cNvSpPr txBox="1"/>
          <p:nvPr/>
        </p:nvSpPr>
        <p:spPr>
          <a:xfrm>
            <a:off x="9054017" y="9066038"/>
            <a:ext cx="3366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1"/>
              </a:rPr>
              <a:t>https://youtu.be/eT9Fdu3ddNI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584" y="8519307"/>
            <a:ext cx="4217168" cy="8816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9470" y="663876"/>
            <a:ext cx="12215041" cy="7717209"/>
            <a:chOff x="829470" y="663876"/>
            <a:chExt cx="12215041" cy="77172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470" y="663876"/>
              <a:ext cx="12215041" cy="77172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0612" y="3743643"/>
            <a:ext cx="4278111" cy="881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0153" y="3815605"/>
            <a:ext cx="5454744" cy="493714"/>
            <a:chOff x="7900153" y="3815605"/>
            <a:chExt cx="545474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153" y="3815605"/>
              <a:ext cx="545474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18954" y="1622373"/>
            <a:ext cx="2215260" cy="8334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3281110"/>
            <a:ext cx="6502221" cy="3723494"/>
            <a:chOff x="1069514" y="3281110"/>
            <a:chExt cx="6502221" cy="37234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514" y="3281110"/>
              <a:ext cx="6502221" cy="372349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383" y="89103"/>
            <a:ext cx="14638146" cy="3221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514" y="2645623"/>
            <a:ext cx="13679691" cy="91291"/>
            <a:chOff x="1069514" y="2645623"/>
            <a:chExt cx="13679691" cy="912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69514" y="2645623"/>
              <a:ext cx="13679691" cy="912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3647" y="3171767"/>
            <a:ext cx="1383386" cy="604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5078" y="3637982"/>
            <a:ext cx="1458311" cy="453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09360" y="3580974"/>
            <a:ext cx="1221923" cy="91291"/>
            <a:chOff x="7909360" y="3580974"/>
            <a:chExt cx="1221923" cy="912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909360" y="3580974"/>
              <a:ext cx="1221923" cy="912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18726" y="3171767"/>
            <a:ext cx="1379053" cy="5417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0191" y="3637982"/>
            <a:ext cx="2076597" cy="453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64432" y="3580976"/>
            <a:ext cx="1219066" cy="91291"/>
            <a:chOff x="11464432" y="3580976"/>
            <a:chExt cx="1219066" cy="912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1464432" y="3580976"/>
              <a:ext cx="1219066" cy="912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3647" y="4220555"/>
            <a:ext cx="1383386" cy="6089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5078" y="4745658"/>
            <a:ext cx="458254" cy="394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09360" y="4629764"/>
            <a:ext cx="1221923" cy="91291"/>
            <a:chOff x="7909360" y="4629764"/>
            <a:chExt cx="1221923" cy="91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909360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18694" y="4220555"/>
            <a:ext cx="1379053" cy="5417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30096" y="4745658"/>
            <a:ext cx="1801606" cy="910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64439" y="4629764"/>
            <a:ext cx="1221923" cy="91291"/>
            <a:chOff x="11464439" y="4629764"/>
            <a:chExt cx="1221923" cy="91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464439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18735" y="6482697"/>
            <a:ext cx="1019634" cy="5417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64449" y="6891905"/>
            <a:ext cx="1221923" cy="91291"/>
            <a:chOff x="11464449" y="6891905"/>
            <a:chExt cx="1221923" cy="912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464449" y="6891905"/>
              <a:ext cx="1221923" cy="9129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63651" y="6482697"/>
            <a:ext cx="1360005" cy="5322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75077" y="7007801"/>
            <a:ext cx="3049120" cy="8816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09364" y="6891909"/>
            <a:ext cx="1221923" cy="91291"/>
            <a:chOff x="7909364" y="6891909"/>
            <a:chExt cx="1221923" cy="91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909364" y="6891909"/>
              <a:ext cx="1221923" cy="912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65240" y="8565532"/>
            <a:ext cx="3055862" cy="6044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10952" y="8974746"/>
            <a:ext cx="2903863" cy="91291"/>
            <a:chOff x="7910952" y="8974746"/>
            <a:chExt cx="2903863" cy="912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7910952" y="8974746"/>
              <a:ext cx="2903863" cy="912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57EC68-19C8-6CF1-7D9D-18216771A4E8}"/>
              </a:ext>
            </a:extLst>
          </p:cNvPr>
          <p:cNvSpPr txBox="1"/>
          <p:nvPr/>
        </p:nvSpPr>
        <p:spPr>
          <a:xfrm>
            <a:off x="7863647" y="9020392"/>
            <a:ext cx="304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1"/>
              </a:rPr>
              <a:t>https://youtu.be/VSnh-Jn93oE</a:t>
            </a:r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7606" y="30888"/>
            <a:ext cx="13942577" cy="10254826"/>
            <a:chOff x="577606" y="30888"/>
            <a:chExt cx="13942577" cy="10254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606" y="30888"/>
              <a:ext cx="13942577" cy="10254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848" y="1803568"/>
            <a:ext cx="5845320" cy="10183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1372" y="0"/>
            <a:ext cx="14639515" cy="10285714"/>
            <a:chOff x="851372" y="0"/>
            <a:chExt cx="146395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372" y="0"/>
              <a:ext cx="146395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4191" y="8104725"/>
            <a:ext cx="5096529" cy="10183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18954" y="1622373"/>
            <a:ext cx="1492803" cy="833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05576" y="5495350"/>
            <a:ext cx="3906100" cy="3669366"/>
            <a:chOff x="12974007" y="5822394"/>
            <a:chExt cx="3906100" cy="36693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74007" y="5822394"/>
              <a:ext cx="3906100" cy="36693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7736" y="6817045"/>
            <a:ext cx="5309062" cy="1025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514" y="2915593"/>
            <a:ext cx="4756394" cy="4927429"/>
            <a:chOff x="1069514" y="2915593"/>
            <a:chExt cx="4756394" cy="492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14" y="2915593"/>
              <a:ext cx="4756394" cy="4927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0158" y="3149192"/>
            <a:ext cx="5589462" cy="10259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383" y="89103"/>
            <a:ext cx="14638146" cy="3221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514" y="2645623"/>
            <a:ext cx="13679691" cy="91291"/>
            <a:chOff x="1069514" y="2645623"/>
            <a:chExt cx="13679691" cy="912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69514" y="2645623"/>
              <a:ext cx="13679691" cy="912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CF79BD-7E1B-0F43-B32E-0DB7EA7F1F2F}"/>
              </a:ext>
            </a:extLst>
          </p:cNvPr>
          <p:cNvSpPr txBox="1"/>
          <p:nvPr/>
        </p:nvSpPr>
        <p:spPr>
          <a:xfrm>
            <a:off x="5943601" y="4076700"/>
            <a:ext cx="4756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https://youtube.com/shorts/27nQXO0RWWQ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5784B-AE99-4EE8-B0D1-951F11066E09}"/>
              </a:ext>
            </a:extLst>
          </p:cNvPr>
          <p:cNvSpPr txBox="1"/>
          <p:nvPr/>
        </p:nvSpPr>
        <p:spPr>
          <a:xfrm>
            <a:off x="5943600" y="4417821"/>
            <a:ext cx="52086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개발 기간 </a:t>
            </a:r>
            <a:r>
              <a:rPr lang="en-US" altLang="ko-KR" sz="1400" dirty="0"/>
              <a:t>: 21.10~21.12</a:t>
            </a:r>
          </a:p>
          <a:p>
            <a:r>
              <a:rPr lang="ko-KR" altLang="en-US" sz="1400" dirty="0"/>
              <a:t>개발 인원 </a:t>
            </a:r>
            <a:r>
              <a:rPr lang="en-US" altLang="ko-KR" sz="1400" dirty="0"/>
              <a:t>: 3</a:t>
            </a:r>
            <a:r>
              <a:rPr lang="ko-KR" altLang="en-US" sz="1400" dirty="0"/>
              <a:t>인</a:t>
            </a:r>
            <a:endParaRPr lang="en-US" altLang="ko-KR" sz="1400" dirty="0"/>
          </a:p>
          <a:p>
            <a:r>
              <a:rPr lang="ko-KR" altLang="en-US" sz="1400" dirty="0"/>
              <a:t>역할</a:t>
            </a:r>
            <a:r>
              <a:rPr lang="en-US" altLang="ko-KR" sz="1400" dirty="0"/>
              <a:t> : </a:t>
            </a:r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서버에서 보낸 데이터를 클라이언트에서 처리하는 코드 구현</a:t>
            </a:r>
            <a:endParaRPr lang="en-US" altLang="ko-KR" sz="1400" dirty="0"/>
          </a:p>
          <a:p>
            <a:r>
              <a:rPr lang="en-US" altLang="ko-KR" sz="1400" dirty="0"/>
              <a:t> - </a:t>
            </a:r>
            <a:r>
              <a:rPr lang="ko-KR" altLang="en-US" sz="1400" dirty="0"/>
              <a:t>클라이언트에서 서버로 패킷을 전송하는 코드 구현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94411-A759-D84E-4F07-E8FFFD99F9A8}"/>
              </a:ext>
            </a:extLst>
          </p:cNvPr>
          <p:cNvSpPr txBox="1"/>
          <p:nvPr/>
        </p:nvSpPr>
        <p:spPr>
          <a:xfrm>
            <a:off x="7918477" y="8039100"/>
            <a:ext cx="52086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개발 기간 </a:t>
            </a:r>
            <a:r>
              <a:rPr lang="en-US" altLang="ko-KR" sz="1400" dirty="0"/>
              <a:t>: 21.05~21.06</a:t>
            </a:r>
          </a:p>
          <a:p>
            <a:r>
              <a:rPr lang="ko-KR" altLang="en-US" sz="1400" dirty="0"/>
              <a:t>개발 인원 </a:t>
            </a:r>
            <a:r>
              <a:rPr lang="en-US" altLang="ko-KR" sz="1400" dirty="0"/>
              <a:t>: 2</a:t>
            </a:r>
            <a:r>
              <a:rPr lang="ko-KR" altLang="en-US" sz="1400" dirty="0"/>
              <a:t>인</a:t>
            </a:r>
            <a:endParaRPr lang="en-US" altLang="ko-KR" sz="1400" dirty="0"/>
          </a:p>
          <a:p>
            <a:r>
              <a:rPr lang="ko-KR" altLang="en-US" sz="1400" dirty="0"/>
              <a:t>역할</a:t>
            </a:r>
            <a:r>
              <a:rPr lang="en-US" altLang="ko-KR" sz="1400" dirty="0"/>
              <a:t> : UI, </a:t>
            </a:r>
            <a:r>
              <a:rPr lang="ko-KR" altLang="en-US" sz="1400" dirty="0"/>
              <a:t>목록</a:t>
            </a:r>
            <a:r>
              <a:rPr lang="en-US" altLang="ko-KR" sz="1400" dirty="0"/>
              <a:t>/</a:t>
            </a:r>
            <a:r>
              <a:rPr lang="ko-KR" altLang="en-US" sz="1400" dirty="0"/>
              <a:t>결과 박스</a:t>
            </a:r>
            <a:r>
              <a:rPr lang="en-US" altLang="ko-KR" sz="1400" dirty="0"/>
              <a:t>, </a:t>
            </a:r>
            <a:r>
              <a:rPr lang="ko-KR" altLang="en-US" sz="1400" dirty="0"/>
              <a:t>검색 카테고리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텔레그램</a:t>
            </a:r>
            <a:r>
              <a:rPr lang="ko-KR" altLang="en-US" sz="1400" dirty="0"/>
              <a:t> 연동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158FD-64A3-E5AB-2596-56D22EFB8D21}"/>
              </a:ext>
            </a:extLst>
          </p:cNvPr>
          <p:cNvSpPr txBox="1"/>
          <p:nvPr/>
        </p:nvSpPr>
        <p:spPr>
          <a:xfrm>
            <a:off x="7913861" y="7681289"/>
            <a:ext cx="3125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https://youtu.be/yiqiwSpOaDA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5226" y="933120"/>
              <a:ext cx="12597486" cy="62928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726" y="3999077"/>
              <a:ext cx="8569010" cy="629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7850" y="3885830"/>
            <a:ext cx="927518" cy="665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7389" y="3629808"/>
            <a:ext cx="2550293" cy="25500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86869" y="3885830"/>
            <a:ext cx="1677813" cy="131275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6189" y="3716416"/>
            <a:ext cx="2340770" cy="2550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1658" y="6071374"/>
            <a:ext cx="4266667" cy="63443"/>
            <a:chOff x="1731658" y="6071374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31658" y="6071374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901" y="6069424"/>
            <a:ext cx="4266667" cy="63443"/>
            <a:chOff x="12192901" y="6069424"/>
            <a:chExt cx="4266667" cy="634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2901" y="6069424"/>
              <a:ext cx="4266667" cy="634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140" y="763121"/>
            <a:ext cx="3918767" cy="26539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716" y="3886916"/>
            <a:ext cx="1677813" cy="13127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4055" y="3717503"/>
            <a:ext cx="2559817" cy="255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9524" y="6072461"/>
            <a:ext cx="4266667" cy="63443"/>
            <a:chOff x="7009524" y="6072461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009524" y="6072461"/>
              <a:ext cx="4266667" cy="634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8572" y="5085790"/>
            <a:ext cx="1438301" cy="799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235" y="214490"/>
            <a:ext cx="7571460" cy="32408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2674374"/>
            <a:ext cx="6276398" cy="91291"/>
            <a:chOff x="1069514" y="2674374"/>
            <a:chExt cx="6276398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2674374"/>
              <a:ext cx="6276398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3021" y="3115478"/>
            <a:ext cx="4529345" cy="9160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74157" y="3815820"/>
            <a:ext cx="1200820" cy="42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1590" y="4205962"/>
            <a:ext cx="1451932" cy="91291"/>
            <a:chOff x="8711590" y="4205962"/>
            <a:chExt cx="1451932" cy="91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711590" y="4205962"/>
              <a:ext cx="1451932" cy="912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4161" y="4380384"/>
            <a:ext cx="1482267" cy="18648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3305" y="3815820"/>
            <a:ext cx="618306" cy="4282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706" y="4205958"/>
            <a:ext cx="1451932" cy="91291"/>
            <a:chOff x="11310706" y="4205958"/>
            <a:chExt cx="1451932" cy="91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310706" y="4205958"/>
              <a:ext cx="1451932" cy="912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3328" y="4380386"/>
            <a:ext cx="1271601" cy="14169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5522" y="3815815"/>
            <a:ext cx="646877" cy="4317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22939" y="4205958"/>
            <a:ext cx="1451932" cy="91291"/>
            <a:chOff x="13722939" y="4205958"/>
            <a:chExt cx="1451932" cy="912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722939" y="4205958"/>
              <a:ext cx="1451932" cy="912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5522" y="4380377"/>
            <a:ext cx="1182315" cy="14169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7845" y="3124069"/>
            <a:ext cx="1256536" cy="9205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8981" y="3815824"/>
            <a:ext cx="5109915" cy="1864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235" y="214490"/>
            <a:ext cx="14638145" cy="3221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2674374"/>
            <a:ext cx="13616199" cy="91291"/>
            <a:chOff x="1069514" y="2674374"/>
            <a:chExt cx="13616199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2674374"/>
              <a:ext cx="13616199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4017" y="3171767"/>
            <a:ext cx="1383386" cy="6044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5446" y="3637980"/>
            <a:ext cx="1173273" cy="453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9730" y="3580974"/>
            <a:ext cx="1221923" cy="91291"/>
            <a:chOff x="9099730" y="3580974"/>
            <a:chExt cx="1221923" cy="91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0" y="3580974"/>
              <a:ext cx="1221923" cy="912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9096" y="3171767"/>
            <a:ext cx="1379062" cy="5417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0525" y="3637985"/>
            <a:ext cx="2076597" cy="453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54802" y="3580976"/>
            <a:ext cx="1219066" cy="91291"/>
            <a:chOff x="12654802" y="3580976"/>
            <a:chExt cx="1219066" cy="91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654802" y="3580976"/>
              <a:ext cx="1219066" cy="912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4017" y="4220555"/>
            <a:ext cx="1383539" cy="6110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65446" y="4745659"/>
            <a:ext cx="2660511" cy="881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9730" y="4629764"/>
            <a:ext cx="1221923" cy="91291"/>
            <a:chOff x="9099730" y="4629764"/>
            <a:chExt cx="1221923" cy="912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0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09065" y="4220555"/>
            <a:ext cx="1378824" cy="5417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20493" y="4745659"/>
            <a:ext cx="3303578" cy="17102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54810" y="4629764"/>
            <a:ext cx="1221923" cy="91291"/>
            <a:chOff x="12654810" y="4629764"/>
            <a:chExt cx="1221923" cy="912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654810" y="4629764"/>
              <a:ext cx="1221923" cy="912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09106" y="6482697"/>
            <a:ext cx="1019634" cy="541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54819" y="6891905"/>
            <a:ext cx="1221923" cy="91291"/>
            <a:chOff x="12654819" y="6891905"/>
            <a:chExt cx="1221923" cy="91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654819" y="6891905"/>
              <a:ext cx="1221923" cy="91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514" y="3246231"/>
            <a:ext cx="7317319" cy="6564359"/>
            <a:chOff x="1069514" y="3246231"/>
            <a:chExt cx="7317319" cy="65643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514" y="3246231"/>
              <a:ext cx="7317319" cy="65643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54021" y="6482697"/>
            <a:ext cx="1359777" cy="532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65446" y="7007801"/>
            <a:ext cx="3033720" cy="12959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99735" y="6891909"/>
            <a:ext cx="1221923" cy="91291"/>
            <a:chOff x="9099735" y="6891909"/>
            <a:chExt cx="1221923" cy="912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99735" y="6891909"/>
              <a:ext cx="1221923" cy="9129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55611" y="8565532"/>
            <a:ext cx="3054986" cy="6043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01323" y="8974746"/>
            <a:ext cx="2903863" cy="91291"/>
            <a:chOff x="9101323" y="8974746"/>
            <a:chExt cx="2903863" cy="912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101323" y="8974746"/>
              <a:ext cx="2903863" cy="9129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80253" y="1968588"/>
            <a:ext cx="2708841" cy="8423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20572" y="6934534"/>
            <a:ext cx="1111225" cy="4531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0572" y="7850639"/>
            <a:ext cx="901054" cy="453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B23FA-14C6-42EA-412C-B40277DB5911}"/>
              </a:ext>
            </a:extLst>
          </p:cNvPr>
          <p:cNvSpPr txBox="1"/>
          <p:nvPr/>
        </p:nvSpPr>
        <p:spPr>
          <a:xfrm>
            <a:off x="9025296" y="8974746"/>
            <a:ext cx="29798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3"/>
              </a:rPr>
              <a:t>https://www.youtube.com/watch?v=p7UMAAfEVRw&amp;list=PLplIhs0tvklkFJdDUSKccheD4yU3e6xhG&amp;index=1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02A0A-46D4-4DCB-FC16-7B4789097CA7}"/>
              </a:ext>
            </a:extLst>
          </p:cNvPr>
          <p:cNvSpPr txBox="1"/>
          <p:nvPr/>
        </p:nvSpPr>
        <p:spPr>
          <a:xfrm>
            <a:off x="12576165" y="7228646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4"/>
              </a:rPr>
              <a:t>https://github.com/hjs0913/SSU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A0271-3EA0-017D-31E9-AA0937D27567}"/>
              </a:ext>
            </a:extLst>
          </p:cNvPr>
          <p:cNvSpPr txBox="1"/>
          <p:nvPr/>
        </p:nvSpPr>
        <p:spPr>
          <a:xfrm>
            <a:off x="12576165" y="8103867"/>
            <a:ext cx="3590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5"/>
              </a:rPr>
              <a:t>https://github.com/hjs0913/SolarSystemUniverseDesign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3661957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1743330"/>
            <a:ext cx="7266993" cy="91291"/>
            <a:chOff x="1069514" y="1743330"/>
            <a:chExt cx="7266993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743330"/>
              <a:ext cx="7266993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954" y="899332"/>
            <a:ext cx="3979403" cy="833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59168" y="3112510"/>
            <a:ext cx="720291" cy="541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0596" y="3578729"/>
            <a:ext cx="557892" cy="453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4887" y="3521718"/>
            <a:ext cx="609356" cy="91291"/>
            <a:chOff x="5104887" y="3521718"/>
            <a:chExt cx="609356" cy="91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104887" y="3521718"/>
              <a:ext cx="609356" cy="91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8491" y="2528811"/>
            <a:ext cx="2858540" cy="4013000"/>
            <a:chOff x="1598491" y="2528811"/>
            <a:chExt cx="2858540" cy="4013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8491" y="2528811"/>
              <a:ext cx="2858540" cy="4013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6655" y="3112510"/>
            <a:ext cx="720291" cy="5417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98097" y="3578729"/>
            <a:ext cx="986778" cy="394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32374" y="3521718"/>
            <a:ext cx="609356" cy="91291"/>
            <a:chOff x="12532374" y="3521718"/>
            <a:chExt cx="609356" cy="912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532374" y="3521718"/>
              <a:ext cx="609356" cy="912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08893" y="4347918"/>
            <a:ext cx="1383539" cy="6110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20321" y="4814136"/>
            <a:ext cx="557844" cy="453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54613" y="4757127"/>
            <a:ext cx="1239060" cy="91291"/>
            <a:chOff x="5054613" y="4757127"/>
            <a:chExt cx="1239060" cy="91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054613" y="4757127"/>
              <a:ext cx="1239060" cy="912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3798" y="4328870"/>
            <a:ext cx="1383539" cy="611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4963" y="4791364"/>
            <a:ext cx="1045610" cy="452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9517" y="4738079"/>
            <a:ext cx="1239060" cy="91291"/>
            <a:chOff x="12589517" y="4738079"/>
            <a:chExt cx="1239060" cy="91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589517" y="4738079"/>
              <a:ext cx="1239060" cy="912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3461" y="6689460"/>
            <a:ext cx="996881" cy="5988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4890" y="7155681"/>
            <a:ext cx="2762787" cy="8816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79177" y="7098671"/>
            <a:ext cx="864302" cy="91291"/>
            <a:chOff x="1779177" y="7098671"/>
            <a:chExt cx="864302" cy="912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779177" y="7098671"/>
              <a:ext cx="864302" cy="912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49395" y="4266976"/>
            <a:ext cx="1650364" cy="3377652"/>
            <a:chOff x="12449395" y="4266976"/>
            <a:chExt cx="1650364" cy="33776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2449395" y="4266976"/>
              <a:ext cx="1650364" cy="33776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59209" y="2432129"/>
            <a:ext cx="3700313" cy="4206363"/>
            <a:chOff x="8359209" y="2432129"/>
            <a:chExt cx="3700313" cy="42063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9209" y="2432129"/>
              <a:ext cx="3700313" cy="42063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7136" y="4659179"/>
            <a:ext cx="2802209" cy="2094651"/>
            <a:chOff x="4547136" y="4659179"/>
            <a:chExt cx="2802209" cy="20946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80000">
              <a:off x="4547136" y="4659179"/>
              <a:ext cx="2802209" cy="20946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6337" y="7984041"/>
            <a:ext cx="996881" cy="59884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7766" y="8450262"/>
            <a:ext cx="3183311" cy="8816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42050" y="8393253"/>
            <a:ext cx="864302" cy="91291"/>
            <a:chOff x="1742050" y="8393253"/>
            <a:chExt cx="864302" cy="912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742050" y="8393253"/>
              <a:ext cx="864302" cy="912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08889" y="6689460"/>
            <a:ext cx="996881" cy="5988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20318" y="7155681"/>
            <a:ext cx="2762787" cy="8816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054606" y="7098672"/>
            <a:ext cx="864302" cy="91291"/>
            <a:chOff x="5054606" y="7098672"/>
            <a:chExt cx="864302" cy="912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5054606" y="7098672"/>
              <a:ext cx="864302" cy="9129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08889" y="7991660"/>
            <a:ext cx="2031139" cy="59884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20318" y="8457881"/>
            <a:ext cx="3663301" cy="8816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54606" y="8400872"/>
            <a:ext cx="1855539" cy="91291"/>
            <a:chOff x="5054606" y="8400872"/>
            <a:chExt cx="1855539" cy="912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5054606" y="8400872"/>
              <a:ext cx="1855539" cy="9129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99348" y="6735270"/>
            <a:ext cx="996881" cy="59884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10775" y="7201491"/>
            <a:ext cx="2532254" cy="8816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45064" y="7144481"/>
            <a:ext cx="864302" cy="91291"/>
            <a:chOff x="9345064" y="7144481"/>
            <a:chExt cx="864302" cy="912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9345064" y="7144481"/>
              <a:ext cx="864302" cy="9129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62224" y="8029851"/>
            <a:ext cx="996881" cy="59884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73652" y="8496072"/>
            <a:ext cx="2072625" cy="8816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07937" y="8439063"/>
            <a:ext cx="864302" cy="91291"/>
            <a:chOff x="9307937" y="8439063"/>
            <a:chExt cx="864302" cy="9129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9307937" y="8439063"/>
              <a:ext cx="864302" cy="9129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4776" y="6735270"/>
            <a:ext cx="996881" cy="59884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586223" y="7201491"/>
            <a:ext cx="3163130" cy="88169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620493" y="7144482"/>
            <a:ext cx="864302" cy="91291"/>
            <a:chOff x="12620493" y="7144482"/>
            <a:chExt cx="864302" cy="9129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2620493" y="7144482"/>
              <a:ext cx="864302" cy="9129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74776" y="8037470"/>
            <a:ext cx="2031148" cy="59884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586223" y="8503691"/>
            <a:ext cx="3041178" cy="88169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620493" y="8446682"/>
            <a:ext cx="1855539" cy="91291"/>
            <a:chOff x="12620493" y="8446682"/>
            <a:chExt cx="1855539" cy="9129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2620493" y="8446682"/>
              <a:ext cx="1855539" cy="91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3661957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1609711"/>
            <a:ext cx="8748474" cy="91291"/>
            <a:chOff x="1069514" y="1609711"/>
            <a:chExt cx="8748474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609711"/>
              <a:ext cx="8748474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954" y="899335"/>
            <a:ext cx="5359584" cy="833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5855" y="2794297"/>
            <a:ext cx="1640300" cy="541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7283" y="3260507"/>
            <a:ext cx="2043787" cy="453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1565" y="3203501"/>
            <a:ext cx="1953832" cy="91291"/>
            <a:chOff x="2071565" y="3203501"/>
            <a:chExt cx="1953832" cy="91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071565" y="3203501"/>
              <a:ext cx="1953832" cy="912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6056" y="2832393"/>
            <a:ext cx="599358" cy="608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484" y="3298602"/>
            <a:ext cx="2408063" cy="453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1763" y="3241593"/>
            <a:ext cx="802589" cy="135369"/>
            <a:chOff x="5411763" y="3241593"/>
            <a:chExt cx="802589" cy="1353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411763" y="3241593"/>
              <a:ext cx="802589" cy="1353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70213" y="2832393"/>
            <a:ext cx="651719" cy="6089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1641" y="3298602"/>
            <a:ext cx="2408063" cy="453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15873" y="3241590"/>
            <a:ext cx="802589" cy="135369"/>
            <a:chOff x="9015873" y="3241590"/>
            <a:chExt cx="802589" cy="1353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015873" y="3241590"/>
              <a:ext cx="802589" cy="1353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6812" y="2837091"/>
            <a:ext cx="1000586" cy="5417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58240" y="3303300"/>
            <a:ext cx="2468778" cy="453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92515" y="3246291"/>
            <a:ext cx="802589" cy="135369"/>
            <a:chOff x="12392515" y="3246291"/>
            <a:chExt cx="802589" cy="1353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392515" y="3246291"/>
              <a:ext cx="802589" cy="1353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5863" y="4165610"/>
            <a:ext cx="1000586" cy="5417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37291" y="4631819"/>
            <a:ext cx="2599578" cy="453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1568" y="4574809"/>
            <a:ext cx="802589" cy="135369"/>
            <a:chOff x="2071568" y="4574809"/>
            <a:chExt cx="802589" cy="1353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071568" y="4574809"/>
              <a:ext cx="802589" cy="1353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66068" y="4203708"/>
            <a:ext cx="2280024" cy="5417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7496" y="4669918"/>
            <a:ext cx="898054" cy="4531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11769" y="4612908"/>
            <a:ext cx="2201174" cy="135369"/>
            <a:chOff x="5411769" y="4612908"/>
            <a:chExt cx="2201174" cy="1353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411769" y="4612908"/>
              <a:ext cx="2201174" cy="13536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70217" y="4146564"/>
            <a:ext cx="4531558" cy="6044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81646" y="4612773"/>
            <a:ext cx="4055120" cy="453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15914" y="4555762"/>
            <a:ext cx="4410702" cy="135369"/>
            <a:chOff x="9015914" y="4555762"/>
            <a:chExt cx="4410702" cy="1353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015914" y="4555762"/>
              <a:ext cx="4410702" cy="13536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63960" y="5725153"/>
            <a:ext cx="3178881" cy="6044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75388" y="6281085"/>
            <a:ext cx="2341320" cy="21245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9663" y="6134352"/>
            <a:ext cx="3077638" cy="135369"/>
            <a:chOff x="2109663" y="6134352"/>
            <a:chExt cx="3077638" cy="1353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2109663" y="6134352"/>
              <a:ext cx="3077638" cy="13536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59024" y="6254485"/>
            <a:ext cx="2706492" cy="1737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3661957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1743330"/>
            <a:ext cx="7309321" cy="91291"/>
            <a:chOff x="1069514" y="1743330"/>
            <a:chExt cx="7309321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743330"/>
              <a:ext cx="7309321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954" y="899335"/>
            <a:ext cx="3979403" cy="833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7452" y="2902858"/>
            <a:ext cx="7231606" cy="2379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023" y="2440769"/>
            <a:ext cx="459043" cy="532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1737" y="2849973"/>
            <a:ext cx="435248" cy="91291"/>
            <a:chOff x="1291737" y="2849973"/>
            <a:chExt cx="435248" cy="91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91737" y="2849973"/>
              <a:ext cx="435248" cy="912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6033" y="2902858"/>
            <a:ext cx="7209949" cy="20513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4604" y="2440773"/>
            <a:ext cx="739339" cy="532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0317" y="2849973"/>
            <a:ext cx="435248" cy="91291"/>
            <a:chOff x="9060317" y="2849973"/>
            <a:chExt cx="435248" cy="91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060317" y="2849973"/>
              <a:ext cx="435248" cy="912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452" y="6177258"/>
            <a:ext cx="7144997" cy="20513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023" y="5715173"/>
            <a:ext cx="463262" cy="608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737" y="6124376"/>
            <a:ext cx="435248" cy="91291"/>
            <a:chOff x="1291737" y="6124376"/>
            <a:chExt cx="435248" cy="91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91737" y="6124376"/>
              <a:ext cx="435248" cy="912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35556" y="6162972"/>
            <a:ext cx="7296187" cy="33729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3652" y="5715173"/>
            <a:ext cx="720291" cy="5322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79365" y="6124376"/>
            <a:ext cx="435248" cy="91291"/>
            <a:chOff x="9079365" y="6124376"/>
            <a:chExt cx="435248" cy="91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079365" y="6124376"/>
              <a:ext cx="435248" cy="91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3661957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4" y="1743330"/>
            <a:ext cx="7330485" cy="91291"/>
            <a:chOff x="1069514" y="1743330"/>
            <a:chExt cx="7330485" cy="912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743330"/>
              <a:ext cx="7330485" cy="912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954" y="899335"/>
            <a:ext cx="3979403" cy="833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0424" y="3004965"/>
            <a:ext cx="7274235" cy="33370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8996" y="2542881"/>
            <a:ext cx="459043" cy="5417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94709" y="2952082"/>
            <a:ext cx="435248" cy="91291"/>
            <a:chOff x="8994709" y="2952082"/>
            <a:chExt cx="435248" cy="91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994709" y="2952082"/>
              <a:ext cx="435248" cy="912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7081" y="6165394"/>
            <a:ext cx="7210397" cy="17371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653" y="5703311"/>
            <a:ext cx="720291" cy="532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1366" y="6112511"/>
            <a:ext cx="625724" cy="91291"/>
            <a:chOff x="1321366" y="6112511"/>
            <a:chExt cx="625724" cy="912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321366" y="6112511"/>
              <a:ext cx="625724" cy="912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081" y="2902451"/>
            <a:ext cx="7177587" cy="17371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653" y="2440362"/>
            <a:ext cx="739339" cy="5417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1366" y="2849566"/>
            <a:ext cx="587629" cy="91291"/>
            <a:chOff x="1321366" y="2849566"/>
            <a:chExt cx="587629" cy="912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21366" y="2849566"/>
              <a:ext cx="587629" cy="91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80" y="311207"/>
            <a:ext cx="5621481" cy="1660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515" y="1741813"/>
            <a:ext cx="5004030" cy="74565"/>
            <a:chOff x="1069514" y="1741813"/>
            <a:chExt cx="8981279" cy="928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69514" y="1741813"/>
              <a:ext cx="8981279" cy="928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854" y="4357871"/>
            <a:ext cx="5046690" cy="100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514" y="5142857"/>
            <a:ext cx="15202809" cy="4875615"/>
            <a:chOff x="1069514" y="5142857"/>
            <a:chExt cx="15202809" cy="48756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14" y="5142857"/>
              <a:ext cx="15202809" cy="48756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40" y="1816378"/>
            <a:ext cx="3776747" cy="651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8C16B-A33C-C02D-9F2E-45953592B8E4}"/>
              </a:ext>
            </a:extLst>
          </p:cNvPr>
          <p:cNvSpPr txBox="1"/>
          <p:nvPr/>
        </p:nvSpPr>
        <p:spPr>
          <a:xfrm>
            <a:off x="7642458" y="457720"/>
            <a:ext cx="853306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PSTerrain(VS_TERRAIN_OUTPUT input) : SV_TARGET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cBaseTexColor = gtxtTerrainBaseTexture.Sample(gssWrap, input.uv0);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cDetailTexColor = gtxtTerrainDetailTexture.Sample(gssWrap, input.uv1);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cRoadTexColor = gtxtTerrainRoadTexture.Sample(gssWrap, input.uv2);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cColor = input.color * saturate((cBaseTexColor * 0.6f) + (cDetailTexColor * 0.3f));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field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(0.772f, 0.604f, 0.289f, 1.0f);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city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(1.f, 1.0f, 1.0f, 1.0f);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(cBaseTexColor.x == city.x &amp;&amp; cBaseTexColor.y == city.y &amp;&amp; cBaseTexColor.z == city.z)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cColor = cRoadTexColor;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(cBaseTexColor.x &gt;= (field.x - 0.005f) &amp;&amp; cBaseTexColor.x &lt;= (field.x + 0.005f)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&amp;&amp; cBaseTexColor.y &gt;= (field.y - 0.005f) &amp;&amp; cBaseTexColor.y &lt;= (field.y + 0.005f)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&amp;&amp; cBaseTexColor.z &gt;= (field.z - 0.005f) &amp;&amp; cBaseTexColor.z &lt;= (field.z + 0.005f))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cColor = saturate((cBaseTexColor * 0.7f) + (cRoadTexColor * 0.5f));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(cColor);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954DC-15F2-84DC-3297-8A4CBB834393}"/>
              </a:ext>
            </a:extLst>
          </p:cNvPr>
          <p:cNvSpPr/>
          <p:nvPr/>
        </p:nvSpPr>
        <p:spPr>
          <a:xfrm>
            <a:off x="7642458" y="418977"/>
            <a:ext cx="8533063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352</Words>
  <Application>Microsoft Office PowerPoint</Application>
  <PresentationFormat>사용자 지정</PresentationFormat>
  <Paragraphs>35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홍진선(2017184037)</cp:lastModifiedBy>
  <cp:revision>2</cp:revision>
  <dcterms:created xsi:type="dcterms:W3CDTF">2022-11-14T16:18:17Z</dcterms:created>
  <dcterms:modified xsi:type="dcterms:W3CDTF">2022-11-14T07:22:01Z</dcterms:modified>
</cp:coreProperties>
</file>